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945688"/>
  <p:embeddedFontLs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5qs/y/M5y9pnNUgJb5dnEfe1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390FB-DEBB-419E-B988-827D41F2783A}" v="93" dt="2024-11-18T21:38:20.278"/>
  </p1510:revLst>
</p1510:revInfo>
</file>

<file path=ppt/tableStyles.xml><?xml version="1.0" encoding="utf-8"?>
<a:tblStyleLst xmlns:a="http://schemas.openxmlformats.org/drawingml/2006/main" def="{C577F8DE-6D58-4D80-9AC5-E342B1A09CD3}">
  <a:tblStyle styleId="{C577F8DE-6D58-4D80-9AC5-E342B1A09CD3}" styleName="Table_0">
    <a:wholeTbl>
      <a:tcTxStyle b="off" i="off">
        <a:font>
          <a:latin typeface="Segoe Print"/>
          <a:ea typeface="Segoe Print"/>
          <a:cs typeface="Segoe Prin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4E7"/>
          </a:solidFill>
        </a:fill>
      </a:tcStyle>
    </a:wholeTbl>
    <a:band1H>
      <a:tcTxStyle b="off" i="off"/>
      <a:tcStyle>
        <a:tcBdr/>
        <a:fill>
          <a:solidFill>
            <a:srgbClr val="D3E8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3E8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Segoe Print"/>
          <a:ea typeface="Segoe Print"/>
          <a:cs typeface="Segoe Print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Segoe Print"/>
          <a:ea typeface="Segoe Print"/>
          <a:cs typeface="Segoe Print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Segoe Print"/>
          <a:ea typeface="Segoe Print"/>
          <a:cs typeface="Segoe Prin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Print"/>
          <a:ea typeface="Segoe Print"/>
          <a:cs typeface="Segoe Prin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Kohlhardt" userId="35d988921231a755" providerId="Windows Live" clId="Web-{CE1D6F9D-2CD5-4CF4-A88E-9537E1FA1B15}"/>
    <pc:docChg chg="modSld">
      <pc:chgData name="Matthias Kohlhardt" userId="35d988921231a755" providerId="Windows Live" clId="Web-{CE1D6F9D-2CD5-4CF4-A88E-9537E1FA1B15}" dt="2024-09-12T15:24:47.203" v="10" actId="1076"/>
      <pc:docMkLst>
        <pc:docMk/>
      </pc:docMkLst>
      <pc:sldChg chg="modSp">
        <pc:chgData name="Matthias Kohlhardt" userId="35d988921231a755" providerId="Windows Live" clId="Web-{CE1D6F9D-2CD5-4CF4-A88E-9537E1FA1B15}" dt="2024-09-12T15:24:47.203" v="10" actId="1076"/>
        <pc:sldMkLst>
          <pc:docMk/>
          <pc:sldMk cId="0" sldId="256"/>
        </pc:sldMkLst>
        <pc:spChg chg="mod">
          <ac:chgData name="Matthias Kohlhardt" userId="35d988921231a755" providerId="Windows Live" clId="Web-{CE1D6F9D-2CD5-4CF4-A88E-9537E1FA1B15}" dt="2024-09-12T15:24:47.203" v="10" actId="1076"/>
          <ac:spMkLst>
            <pc:docMk/>
            <pc:sldMk cId="0" sldId="256"/>
            <ac:spMk id="231" creationId="{00000000-0000-0000-0000-000000000000}"/>
          </ac:spMkLst>
        </pc:spChg>
      </pc:sldChg>
    </pc:docChg>
  </pc:docChgLst>
  <pc:docChgLst>
    <pc:chgData name="Matthias Kohlhardt" userId="35d988921231a755" providerId="Windows Live" clId="Web-{53E44F15-FACF-4FD1-964E-A1751A100FE7}"/>
    <pc:docChg chg="delSld modSld">
      <pc:chgData name="Matthias Kohlhardt" userId="35d988921231a755" providerId="Windows Live" clId="Web-{53E44F15-FACF-4FD1-964E-A1751A100FE7}" dt="2024-11-09T21:24:30.757" v="344" actId="20577"/>
      <pc:docMkLst>
        <pc:docMk/>
      </pc:docMkLst>
      <pc:sldChg chg="modSp">
        <pc:chgData name="Matthias Kohlhardt" userId="35d988921231a755" providerId="Windows Live" clId="Web-{53E44F15-FACF-4FD1-964E-A1751A100FE7}" dt="2024-11-09T21:24:30.757" v="344" actId="20577"/>
        <pc:sldMkLst>
          <pc:docMk/>
          <pc:sldMk cId="0" sldId="257"/>
        </pc:sldMkLst>
        <pc:spChg chg="mod">
          <ac:chgData name="Matthias Kohlhardt" userId="35d988921231a755" providerId="Windows Live" clId="Web-{53E44F15-FACF-4FD1-964E-A1751A100FE7}" dt="2024-11-09T21:24:30.757" v="344" actId="20577"/>
          <ac:spMkLst>
            <pc:docMk/>
            <pc:sldMk cId="0" sldId="257"/>
            <ac:spMk id="238" creationId="{00000000-0000-0000-0000-000000000000}"/>
          </ac:spMkLst>
        </pc:spChg>
      </pc:sldChg>
      <pc:sldChg chg="modSp">
        <pc:chgData name="Matthias Kohlhardt" userId="35d988921231a755" providerId="Windows Live" clId="Web-{53E44F15-FACF-4FD1-964E-A1751A100FE7}" dt="2024-11-09T21:06:11.558" v="38" actId="20577"/>
        <pc:sldMkLst>
          <pc:docMk/>
          <pc:sldMk cId="0" sldId="259"/>
        </pc:sldMkLst>
        <pc:spChg chg="mod">
          <ac:chgData name="Matthias Kohlhardt" userId="35d988921231a755" providerId="Windows Live" clId="Web-{53E44F15-FACF-4FD1-964E-A1751A100FE7}" dt="2024-11-09T21:06:11.558" v="38" actId="20577"/>
          <ac:spMkLst>
            <pc:docMk/>
            <pc:sldMk cId="0" sldId="259"/>
            <ac:spMk id="252" creationId="{00000000-0000-0000-0000-000000000000}"/>
          </ac:spMkLst>
        </pc:spChg>
      </pc:sldChg>
      <pc:sldChg chg="modSp">
        <pc:chgData name="Matthias Kohlhardt" userId="35d988921231a755" providerId="Windows Live" clId="Web-{53E44F15-FACF-4FD1-964E-A1751A100FE7}" dt="2024-11-09T21:22:30.487" v="336" actId="20577"/>
        <pc:sldMkLst>
          <pc:docMk/>
          <pc:sldMk cId="0" sldId="260"/>
        </pc:sldMkLst>
        <pc:spChg chg="mod">
          <ac:chgData name="Matthias Kohlhardt" userId="35d988921231a755" providerId="Windows Live" clId="Web-{53E44F15-FACF-4FD1-964E-A1751A100FE7}" dt="2024-11-09T21:22:30.487" v="336" actId="20577"/>
          <ac:spMkLst>
            <pc:docMk/>
            <pc:sldMk cId="0" sldId="260"/>
            <ac:spMk id="259" creationId="{00000000-0000-0000-0000-000000000000}"/>
          </ac:spMkLst>
        </pc:spChg>
      </pc:sldChg>
      <pc:sldChg chg="modSp">
        <pc:chgData name="Matthias Kohlhardt" userId="35d988921231a755" providerId="Windows Live" clId="Web-{53E44F15-FACF-4FD1-964E-A1751A100FE7}" dt="2024-11-09T21:20:06.153" v="302" actId="20577"/>
        <pc:sldMkLst>
          <pc:docMk/>
          <pc:sldMk cId="0" sldId="261"/>
        </pc:sldMkLst>
        <pc:spChg chg="mod">
          <ac:chgData name="Matthias Kohlhardt" userId="35d988921231a755" providerId="Windows Live" clId="Web-{53E44F15-FACF-4FD1-964E-A1751A100FE7}" dt="2024-11-09T21:20:06.153" v="302" actId="20577"/>
          <ac:spMkLst>
            <pc:docMk/>
            <pc:sldMk cId="0" sldId="261"/>
            <ac:spMk id="266" creationId="{00000000-0000-0000-0000-000000000000}"/>
          </ac:spMkLst>
        </pc:spChg>
      </pc:sldChg>
      <pc:sldChg chg="addSp delSp modSp">
        <pc:chgData name="Matthias Kohlhardt" userId="35d988921231a755" providerId="Windows Live" clId="Web-{53E44F15-FACF-4FD1-964E-A1751A100FE7}" dt="2024-11-09T20:55:22.251" v="12" actId="20577"/>
        <pc:sldMkLst>
          <pc:docMk/>
          <pc:sldMk cId="0" sldId="262"/>
        </pc:sldMkLst>
        <pc:spChg chg="add mod">
          <ac:chgData name="Matthias Kohlhardt" userId="35d988921231a755" providerId="Windows Live" clId="Web-{53E44F15-FACF-4FD1-964E-A1751A100FE7}" dt="2024-11-09T20:55:22.251" v="12" actId="20577"/>
          <ac:spMkLst>
            <pc:docMk/>
            <pc:sldMk cId="0" sldId="262"/>
            <ac:spMk id="2" creationId="{8A0E0DDD-05C8-4177-F20E-F4BF63CF23E1}"/>
          </ac:spMkLst>
        </pc:spChg>
        <pc:picChg chg="del">
          <ac:chgData name="Matthias Kohlhardt" userId="35d988921231a755" providerId="Windows Live" clId="Web-{53E44F15-FACF-4FD1-964E-A1751A100FE7}" dt="2024-11-09T20:51:18.460" v="0"/>
          <ac:picMkLst>
            <pc:docMk/>
            <pc:sldMk cId="0" sldId="262"/>
            <ac:picMk id="273" creationId="{00000000-0000-0000-0000-000000000000}"/>
          </ac:picMkLst>
        </pc:picChg>
      </pc:sldChg>
      <pc:sldChg chg="del">
        <pc:chgData name="Matthias Kohlhardt" userId="35d988921231a755" providerId="Windows Live" clId="Web-{53E44F15-FACF-4FD1-964E-A1751A100FE7}" dt="2024-11-09T20:59:51.730" v="13"/>
        <pc:sldMkLst>
          <pc:docMk/>
          <pc:sldMk cId="0" sldId="263"/>
        </pc:sldMkLst>
      </pc:sldChg>
      <pc:sldChg chg="modSp">
        <pc:chgData name="Matthias Kohlhardt" userId="35d988921231a755" providerId="Windows Live" clId="Web-{53E44F15-FACF-4FD1-964E-A1751A100FE7}" dt="2024-11-09T21:04:26.194" v="36" actId="20577"/>
        <pc:sldMkLst>
          <pc:docMk/>
          <pc:sldMk cId="0" sldId="265"/>
        </pc:sldMkLst>
        <pc:spChg chg="mod">
          <ac:chgData name="Matthias Kohlhardt" userId="35d988921231a755" providerId="Windows Live" clId="Web-{53E44F15-FACF-4FD1-964E-A1751A100FE7}" dt="2024-11-09T21:04:26.194" v="36" actId="20577"/>
          <ac:spMkLst>
            <pc:docMk/>
            <pc:sldMk cId="0" sldId="265"/>
            <ac:spMk id="293" creationId="{00000000-0000-0000-0000-000000000000}"/>
          </ac:spMkLst>
        </pc:spChg>
        <pc:spChg chg="mod">
          <ac:chgData name="Matthias Kohlhardt" userId="35d988921231a755" providerId="Windows Live" clId="Web-{53E44F15-FACF-4FD1-964E-A1751A100FE7}" dt="2024-11-09T21:03:25.410" v="17" actId="14100"/>
          <ac:spMkLst>
            <pc:docMk/>
            <pc:sldMk cId="0" sldId="265"/>
            <ac:spMk id="294" creationId="{00000000-0000-0000-0000-000000000000}"/>
          </ac:spMkLst>
        </pc:spChg>
      </pc:sldChg>
      <pc:sldChg chg="modSp">
        <pc:chgData name="Matthias Kohlhardt" userId="35d988921231a755" providerId="Windows Live" clId="Web-{53E44F15-FACF-4FD1-964E-A1751A100FE7}" dt="2024-11-09T21:03:51.583" v="29" actId="20577"/>
        <pc:sldMkLst>
          <pc:docMk/>
          <pc:sldMk cId="0" sldId="266"/>
        </pc:sldMkLst>
        <pc:spChg chg="mod">
          <ac:chgData name="Matthias Kohlhardt" userId="35d988921231a755" providerId="Windows Live" clId="Web-{53E44F15-FACF-4FD1-964E-A1751A100FE7}" dt="2024-11-09T21:03:51.583" v="29" actId="20577"/>
          <ac:spMkLst>
            <pc:docMk/>
            <pc:sldMk cId="0" sldId="266"/>
            <ac:spMk id="301" creationId="{00000000-0000-0000-0000-000000000000}"/>
          </ac:spMkLst>
        </pc:spChg>
      </pc:sldChg>
    </pc:docChg>
  </pc:docChgLst>
  <pc:docChgLst>
    <pc:chgData name="Matthias Kohlhardt" userId="35d988921231a755" providerId="Windows Live" clId="Web-{A8B58407-1FFA-46D2-B26A-3D58D8F11DA1}"/>
    <pc:docChg chg="modSld">
      <pc:chgData name="Matthias Kohlhardt" userId="35d988921231a755" providerId="Windows Live" clId="Web-{A8B58407-1FFA-46D2-B26A-3D58D8F11DA1}" dt="2024-09-12T17:12:46.721" v="62" actId="20577"/>
      <pc:docMkLst>
        <pc:docMk/>
      </pc:docMkLst>
      <pc:sldChg chg="modSp">
        <pc:chgData name="Matthias Kohlhardt" userId="35d988921231a755" providerId="Windows Live" clId="Web-{A8B58407-1FFA-46D2-B26A-3D58D8F11DA1}" dt="2024-09-12T17:05:48.457" v="2" actId="20577"/>
        <pc:sldMkLst>
          <pc:docMk/>
          <pc:sldMk cId="0" sldId="259"/>
        </pc:sldMkLst>
        <pc:spChg chg="mod">
          <ac:chgData name="Matthias Kohlhardt" userId="35d988921231a755" providerId="Windows Live" clId="Web-{A8B58407-1FFA-46D2-B26A-3D58D8F11DA1}" dt="2024-09-12T17:05:48.457" v="2" actId="20577"/>
          <ac:spMkLst>
            <pc:docMk/>
            <pc:sldMk cId="0" sldId="259"/>
            <ac:spMk id="251" creationId="{00000000-0000-0000-0000-000000000000}"/>
          </ac:spMkLst>
        </pc:spChg>
      </pc:sldChg>
      <pc:sldChg chg="modSp">
        <pc:chgData name="Matthias Kohlhardt" userId="35d988921231a755" providerId="Windows Live" clId="Web-{A8B58407-1FFA-46D2-B26A-3D58D8F11DA1}" dt="2024-09-12T17:12:46.721" v="62" actId="20577"/>
        <pc:sldMkLst>
          <pc:docMk/>
          <pc:sldMk cId="0" sldId="265"/>
        </pc:sldMkLst>
        <pc:spChg chg="mod">
          <ac:chgData name="Matthias Kohlhardt" userId="35d988921231a755" providerId="Windows Live" clId="Web-{A8B58407-1FFA-46D2-B26A-3D58D8F11DA1}" dt="2024-09-12T17:12:46.721" v="62" actId="20577"/>
          <ac:spMkLst>
            <pc:docMk/>
            <pc:sldMk cId="0" sldId="265"/>
            <ac:spMk id="294" creationId="{00000000-0000-0000-0000-000000000000}"/>
          </ac:spMkLst>
        </pc:spChg>
      </pc:sldChg>
    </pc:docChg>
  </pc:docChgLst>
  <pc:docChgLst>
    <pc:chgData name="Matthias Kohlhardt" userId="35d988921231a755" providerId="Windows Live" clId="Web-{77EC3358-3BAD-4C5A-853A-6B21E6E24981}"/>
    <pc:docChg chg="modSld">
      <pc:chgData name="Matthias Kohlhardt" userId="35d988921231a755" providerId="Windows Live" clId="Web-{77EC3358-3BAD-4C5A-853A-6B21E6E24981}" dt="2024-09-12T15:19:45.730" v="7" actId="20577"/>
      <pc:docMkLst>
        <pc:docMk/>
      </pc:docMkLst>
      <pc:sldChg chg="modSp">
        <pc:chgData name="Matthias Kohlhardt" userId="35d988921231a755" providerId="Windows Live" clId="Web-{77EC3358-3BAD-4C5A-853A-6B21E6E24981}" dt="2024-09-12T15:19:45.730" v="7" actId="20577"/>
        <pc:sldMkLst>
          <pc:docMk/>
          <pc:sldMk cId="0" sldId="256"/>
        </pc:sldMkLst>
        <pc:spChg chg="mod">
          <ac:chgData name="Matthias Kohlhardt" userId="35d988921231a755" providerId="Windows Live" clId="Web-{77EC3358-3BAD-4C5A-853A-6B21E6E24981}" dt="2024-09-12T15:19:45.730" v="7" actId="20577"/>
          <ac:spMkLst>
            <pc:docMk/>
            <pc:sldMk cId="0" sldId="256"/>
            <ac:spMk id="231" creationId="{00000000-0000-0000-0000-000000000000}"/>
          </ac:spMkLst>
        </pc:spChg>
      </pc:sldChg>
    </pc:docChg>
  </pc:docChgLst>
  <pc:docChgLst>
    <pc:chgData name="Matthias Kohlhardt" userId="35d988921231a755" providerId="Windows Live" clId="Web-{8A0390FB-DEBB-419E-B988-827D41F2783A}"/>
    <pc:docChg chg="addSld modSld">
      <pc:chgData name="Matthias Kohlhardt" userId="35d988921231a755" providerId="Windows Live" clId="Web-{8A0390FB-DEBB-419E-B988-827D41F2783A}" dt="2024-11-18T21:38:20.278" v="94" actId="14100"/>
      <pc:docMkLst>
        <pc:docMk/>
      </pc:docMkLst>
      <pc:sldChg chg="modSp">
        <pc:chgData name="Matthias Kohlhardt" userId="35d988921231a755" providerId="Windows Live" clId="Web-{8A0390FB-DEBB-419E-B988-827D41F2783A}" dt="2024-11-18T21:21:11.375" v="53" actId="20577"/>
        <pc:sldMkLst>
          <pc:docMk/>
          <pc:sldMk cId="0" sldId="260"/>
        </pc:sldMkLst>
        <pc:spChg chg="mod">
          <ac:chgData name="Matthias Kohlhardt" userId="35d988921231a755" providerId="Windows Live" clId="Web-{8A0390FB-DEBB-419E-B988-827D41F2783A}" dt="2024-11-18T21:21:11.375" v="53" actId="20577"/>
          <ac:spMkLst>
            <pc:docMk/>
            <pc:sldMk cId="0" sldId="260"/>
            <ac:spMk id="259" creationId="{00000000-0000-0000-0000-000000000000}"/>
          </ac:spMkLst>
        </pc:spChg>
      </pc:sldChg>
      <pc:sldChg chg="addSp delSp modSp">
        <pc:chgData name="Matthias Kohlhardt" userId="35d988921231a755" providerId="Windows Live" clId="Web-{8A0390FB-DEBB-419E-B988-827D41F2783A}" dt="2024-11-18T21:33:17.142" v="74" actId="14100"/>
        <pc:sldMkLst>
          <pc:docMk/>
          <pc:sldMk cId="0" sldId="262"/>
        </pc:sldMkLst>
        <pc:spChg chg="del mod">
          <ac:chgData name="Matthias Kohlhardt" userId="35d988921231a755" providerId="Windows Live" clId="Web-{8A0390FB-DEBB-419E-B988-827D41F2783A}" dt="2024-11-18T21:28:26.110" v="55"/>
          <ac:spMkLst>
            <pc:docMk/>
            <pc:sldMk cId="0" sldId="262"/>
            <ac:spMk id="2" creationId="{8A0E0DDD-05C8-4177-F20E-F4BF63CF23E1}"/>
          </ac:spMkLst>
        </pc:spChg>
        <pc:picChg chg="add mod">
          <ac:chgData name="Matthias Kohlhardt" userId="35d988921231a755" providerId="Windows Live" clId="Web-{8A0390FB-DEBB-419E-B988-827D41F2783A}" dt="2024-11-18T21:33:17.142" v="74" actId="14100"/>
          <ac:picMkLst>
            <pc:docMk/>
            <pc:sldMk cId="0" sldId="262"/>
            <ac:picMk id="3" creationId="{9CD69E5E-D98D-7631-075C-4544C1104B42}"/>
          </ac:picMkLst>
        </pc:picChg>
      </pc:sldChg>
      <pc:sldChg chg="addSp modSp">
        <pc:chgData name="Matthias Kohlhardt" userId="35d988921231a755" providerId="Windows Live" clId="Web-{8A0390FB-DEBB-419E-B988-827D41F2783A}" dt="2024-11-18T21:38:20.278" v="94" actId="14100"/>
        <pc:sldMkLst>
          <pc:docMk/>
          <pc:sldMk cId="0" sldId="266"/>
        </pc:sldMkLst>
        <pc:spChg chg="mod">
          <ac:chgData name="Matthias Kohlhardt" userId="35d988921231a755" providerId="Windows Live" clId="Web-{8A0390FB-DEBB-419E-B988-827D41F2783A}" dt="2024-11-18T21:38:17.950" v="93" actId="14100"/>
          <ac:spMkLst>
            <pc:docMk/>
            <pc:sldMk cId="0" sldId="266"/>
            <ac:spMk id="301" creationId="{00000000-0000-0000-0000-000000000000}"/>
          </ac:spMkLst>
        </pc:spChg>
        <pc:picChg chg="add mod">
          <ac:chgData name="Matthias Kohlhardt" userId="35d988921231a755" providerId="Windows Live" clId="Web-{8A0390FB-DEBB-419E-B988-827D41F2783A}" dt="2024-11-18T21:38:20.278" v="94" actId="14100"/>
          <ac:picMkLst>
            <pc:docMk/>
            <pc:sldMk cId="0" sldId="266"/>
            <ac:picMk id="2" creationId="{62817DC2-4F37-D926-39ED-C975BDB31336}"/>
          </ac:picMkLst>
        </pc:picChg>
      </pc:sldChg>
      <pc:sldChg chg="addSp delSp modSp add replId">
        <pc:chgData name="Matthias Kohlhardt" userId="35d988921231a755" providerId="Windows Live" clId="Web-{8A0390FB-DEBB-419E-B988-827D41F2783A}" dt="2024-11-18T21:30:14.135" v="63" actId="14100"/>
        <pc:sldMkLst>
          <pc:docMk/>
          <pc:sldMk cId="3827013090" sldId="279"/>
        </pc:sldMkLst>
        <pc:picChg chg="add mod">
          <ac:chgData name="Matthias Kohlhardt" userId="35d988921231a755" providerId="Windows Live" clId="Web-{8A0390FB-DEBB-419E-B988-827D41F2783A}" dt="2024-11-18T21:30:14.135" v="63" actId="14100"/>
          <ac:picMkLst>
            <pc:docMk/>
            <pc:sldMk cId="3827013090" sldId="279"/>
            <ac:picMk id="2" creationId="{59201E17-8F42-F49F-2324-5ECC924926B7}"/>
          </ac:picMkLst>
        </pc:picChg>
        <pc:picChg chg="del">
          <ac:chgData name="Matthias Kohlhardt" userId="35d988921231a755" providerId="Windows Live" clId="Web-{8A0390FB-DEBB-419E-B988-827D41F2783A}" dt="2024-11-18T21:29:09.602" v="60"/>
          <ac:picMkLst>
            <pc:docMk/>
            <pc:sldMk cId="3827013090" sldId="279"/>
            <ac:picMk id="3" creationId="{9CD69E5E-D98D-7631-075C-4544C1104B42}"/>
          </ac:picMkLst>
        </pc:picChg>
      </pc:sldChg>
      <pc:sldChg chg="addSp delSp modSp add replId">
        <pc:chgData name="Matthias Kohlhardt" userId="35d988921231a755" providerId="Windows Live" clId="Web-{8A0390FB-DEBB-419E-B988-827D41F2783A}" dt="2024-11-18T21:31:20.606" v="68" actId="14100"/>
        <pc:sldMkLst>
          <pc:docMk/>
          <pc:sldMk cId="309860315" sldId="280"/>
        </pc:sldMkLst>
        <pc:picChg chg="del">
          <ac:chgData name="Matthias Kohlhardt" userId="35d988921231a755" providerId="Windows Live" clId="Web-{8A0390FB-DEBB-419E-B988-827D41F2783A}" dt="2024-11-18T21:30:28.214" v="65"/>
          <ac:picMkLst>
            <pc:docMk/>
            <pc:sldMk cId="309860315" sldId="280"/>
            <ac:picMk id="2" creationId="{59201E17-8F42-F49F-2324-5ECC924926B7}"/>
          </ac:picMkLst>
        </pc:picChg>
        <pc:picChg chg="add mod">
          <ac:chgData name="Matthias Kohlhardt" userId="35d988921231a755" providerId="Windows Live" clId="Web-{8A0390FB-DEBB-419E-B988-827D41F2783A}" dt="2024-11-18T21:31:20.606" v="68" actId="14100"/>
          <ac:picMkLst>
            <pc:docMk/>
            <pc:sldMk cId="309860315" sldId="280"/>
            <ac:picMk id="3" creationId="{A1AFE683-1044-A2D4-A7A1-4E00286F283E}"/>
          </ac:picMkLst>
        </pc:picChg>
      </pc:sldChg>
      <pc:sldChg chg="addSp delSp modSp add replId">
        <pc:chgData name="Matthias Kohlhardt" userId="35d988921231a755" providerId="Windows Live" clId="Web-{8A0390FB-DEBB-419E-B988-827D41F2783A}" dt="2024-11-18T21:32:22.343" v="73" actId="14100"/>
        <pc:sldMkLst>
          <pc:docMk/>
          <pc:sldMk cId="2324958835" sldId="281"/>
        </pc:sldMkLst>
        <pc:picChg chg="add mod">
          <ac:chgData name="Matthias Kohlhardt" userId="35d988921231a755" providerId="Windows Live" clId="Web-{8A0390FB-DEBB-419E-B988-827D41F2783A}" dt="2024-11-18T21:32:22.343" v="73" actId="14100"/>
          <ac:picMkLst>
            <pc:docMk/>
            <pc:sldMk cId="2324958835" sldId="281"/>
            <ac:picMk id="2" creationId="{7C211D9F-A6D9-E71A-88B1-BD30590428F7}"/>
          </ac:picMkLst>
        </pc:picChg>
        <pc:picChg chg="del">
          <ac:chgData name="Matthias Kohlhardt" userId="35d988921231a755" providerId="Windows Live" clId="Web-{8A0390FB-DEBB-419E-B988-827D41F2783A}" dt="2024-11-18T21:31:32.263" v="70"/>
          <ac:picMkLst>
            <pc:docMk/>
            <pc:sldMk cId="2324958835" sldId="281"/>
            <ac:picMk id="3" creationId="{A1AFE683-1044-A2D4-A7A1-4E00286F28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84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3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39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39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1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5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5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6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6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 Vielen Dank, dass wir in dieser Runde (doch so zahlreich) zusammenkommen können.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-Vorstellung Vorstand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-"/>
            </a:pPr>
            <a:r>
              <a:rPr lang="de-DE"/>
              <a:t>Wir möchten gerne für unsere Internetpräsenz ein Foto der Teilnehmenden an der JHV machen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-"/>
            </a:pPr>
            <a:r>
              <a:rPr lang="de-DE" b="1"/>
              <a:t>Deshalb die Datenschutzerklärung </a:t>
            </a:r>
            <a:endParaRPr/>
          </a:p>
        </p:txBody>
      </p:sp>
      <p:sp>
        <p:nvSpPr>
          <p:cNvPr id="235" name="Google Shape;235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17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1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9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19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0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0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6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7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10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8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Beschriftung" type="objTx">
  <p:cSld name="OBJECT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836613" y="914400"/>
            <a:ext cx="617220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2"/>
          </p:nvPr>
        </p:nvSpPr>
        <p:spPr>
          <a:xfrm>
            <a:off x="7511732" y="3555523"/>
            <a:ext cx="3840480" cy="238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12" name="Google Shape;212;p35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 rot="5400000">
            <a:off x="3979864" y="-1162050"/>
            <a:ext cx="42291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 rot="5400000">
            <a:off x="7650584" y="2278485"/>
            <a:ext cx="5676900" cy="17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 rot="5400000">
            <a:off x="2316585" y="-1173586"/>
            <a:ext cx="5676900" cy="863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 b="1"/>
            </a:lvl1pPr>
            <a:lvl2pPr marL="914400" lvl="1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1"/>
            </a:lvl2pPr>
            <a:lvl3pPr marL="1371600" lvl="2" indent="-406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1"/>
            </a:lvl3pPr>
            <a:lvl4pPr marL="1828800" lvl="3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1"/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1065212" y="1825625"/>
            <a:ext cx="4954588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4951414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Beschriftung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27"/>
          <p:cNvGrpSpPr/>
          <p:nvPr/>
        </p:nvGrpSpPr>
        <p:grpSpPr>
          <a:xfrm>
            <a:off x="595546" y="781398"/>
            <a:ext cx="6433399" cy="5053665"/>
            <a:chOff x="5162444" y="781398"/>
            <a:chExt cx="6433399" cy="5053665"/>
          </a:xfrm>
        </p:grpSpPr>
        <p:sp>
          <p:nvSpPr>
            <p:cNvPr id="35" name="Google Shape;35;p27"/>
            <p:cNvSpPr/>
            <p:nvPr/>
          </p:nvSpPr>
          <p:spPr>
            <a:xfrm rot="5400000" flipH="1">
              <a:off x="3342557" y="3275021"/>
              <a:ext cx="3827994" cy="17568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" name="Google Shape;36;p27"/>
            <p:cNvSpPr/>
            <p:nvPr/>
          </p:nvSpPr>
          <p:spPr>
            <a:xfrm rot="5400000" flipH="1">
              <a:off x="9565728" y="3299447"/>
              <a:ext cx="3836876" cy="17568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7" name="Google Shape;37;p27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2" cy="4880471"/>
            </a:xfrm>
          </p:grpSpPr>
          <p:sp>
            <p:nvSpPr>
              <p:cNvPr id="38" name="Google Shape;38;p27"/>
              <p:cNvSpPr/>
              <p:nvPr/>
            </p:nvSpPr>
            <p:spPr>
              <a:xfrm rot="5400000" flipH="1">
                <a:off x="9392183" y="4188416"/>
                <a:ext cx="15544" cy="3086791"/>
              </a:xfrm>
              <a:custGeom>
                <a:avLst/>
                <a:gdLst/>
                <a:ahLst/>
                <a:cxnLst/>
                <a:rect l="l" t="t" r="r" b="b"/>
                <a:pathLst>
                  <a:path w="5" h="868" extrusionOk="0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" name="Google Shape;39;p27"/>
              <p:cNvSpPr/>
              <p:nvPr/>
            </p:nvSpPr>
            <p:spPr>
              <a:xfrm rot="5400000" flipH="1">
                <a:off x="9366943" y="-651271"/>
                <a:ext cx="13322" cy="3034090"/>
              </a:xfrm>
              <a:custGeom>
                <a:avLst/>
                <a:gdLst/>
                <a:ahLst/>
                <a:cxnLst/>
                <a:rect l="l" t="t" r="r" b="b"/>
                <a:pathLst>
                  <a:path w="4" h="853" extrusionOk="0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40" name="Google Shape;40;p27"/>
            <p:cNvSpPr/>
            <p:nvPr/>
          </p:nvSpPr>
          <p:spPr>
            <a:xfrm rot="5400000" flipH="1">
              <a:off x="5186001" y="5323012"/>
              <a:ext cx="477390" cy="524504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" name="Google Shape;41;p27"/>
            <p:cNvSpPr/>
            <p:nvPr/>
          </p:nvSpPr>
          <p:spPr>
            <a:xfrm rot="5400000" flipH="1">
              <a:off x="5197295" y="5324846"/>
              <a:ext cx="477390" cy="511956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" name="Google Shape;42;p27"/>
            <p:cNvSpPr/>
            <p:nvPr/>
          </p:nvSpPr>
          <p:spPr>
            <a:xfrm rot="5400000" flipH="1">
              <a:off x="11076843" y="5321082"/>
              <a:ext cx="508476" cy="519485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" name="Google Shape;43;p27"/>
            <p:cNvSpPr/>
            <p:nvPr/>
          </p:nvSpPr>
          <p:spPr>
            <a:xfrm rot="5400000" flipH="1">
              <a:off x="11093207" y="5321324"/>
              <a:ext cx="470728" cy="534543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" name="Google Shape;44;p27"/>
            <p:cNvSpPr/>
            <p:nvPr/>
          </p:nvSpPr>
          <p:spPr>
            <a:xfrm rot="5400000" flipH="1">
              <a:off x="11051654" y="771453"/>
              <a:ext cx="468508" cy="51948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" name="Google Shape;45;p27"/>
            <p:cNvSpPr/>
            <p:nvPr/>
          </p:nvSpPr>
          <p:spPr>
            <a:xfrm rot="5400000" flipH="1">
              <a:off x="11044126" y="786511"/>
              <a:ext cx="468508" cy="489370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" name="Google Shape;46;p27"/>
            <p:cNvSpPr/>
            <p:nvPr/>
          </p:nvSpPr>
          <p:spPr>
            <a:xfrm rot="5400000" flipH="1">
              <a:off x="5232723" y="721157"/>
              <a:ext cx="424100" cy="544581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7" name="Google Shape;47;p27"/>
            <p:cNvSpPr/>
            <p:nvPr/>
          </p:nvSpPr>
          <p:spPr>
            <a:xfrm rot="5400000" flipH="1">
              <a:off x="5241796" y="749729"/>
              <a:ext cx="428541" cy="491879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8" name="Google Shape;48;p27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836613" y="1031195"/>
            <a:ext cx="5943600" cy="4572000"/>
          </a:xfrm>
          <a:prstGeom prst="rect">
            <a:avLst/>
          </a:prstGeom>
          <a:solidFill>
            <a:srgbClr val="CFE4F9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7492891" y="3555521"/>
            <a:ext cx="3840480" cy="216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Bilder mit Beschriftungen">
  <p:cSld name="Zwei Bilder mit Beschriftunge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2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</p:grpSpPr>
        <p:sp>
          <p:nvSpPr>
            <p:cNvPr id="56" name="Google Shape;56;p28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" name="Google Shape;57;p28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28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" name="Google Shape;59;p28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" name="Google Shape;60;p28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" name="Google Shape;61;p28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28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" name="Google Shape;63;p28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" name="Google Shape;64;p28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" name="Google Shape;65;p28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" name="Google Shape;66;p28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28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8" name="Google Shape;68;p28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1265028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1052423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0" name="Google Shape;70;p28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</p:grpSpPr>
        <p:sp>
          <p:nvSpPr>
            <p:cNvPr id="71" name="Google Shape;71;p28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" name="Google Shape;72;p28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28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28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75;p28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76;p28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" name="Google Shape;77;p28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" name="Google Shape;78;p28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" name="Google Shape;79;p28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" name="Google Shape;80;p28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28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" name="Google Shape;82;p28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3" name="Google Shape;83;p28" descr="Leerer Platzhalter zum Hinzufügen eines Bilds. Klicken Sie auf den Platzhalter, und wählen Sie das hinzuzufügende Bild aus."/>
          <p:cNvSpPr>
            <a:spLocks noGrp="1"/>
          </p:cNvSpPr>
          <p:nvPr>
            <p:ph type="pic" idx="3"/>
          </p:nvPr>
        </p:nvSpPr>
        <p:spPr>
          <a:xfrm>
            <a:off x="6975717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8"/>
          <p:cNvSpPr txBox="1">
            <a:spLocks noGrp="1"/>
          </p:cNvSpPr>
          <p:nvPr>
            <p:ph type="body" idx="4"/>
          </p:nvPr>
        </p:nvSpPr>
        <p:spPr>
          <a:xfrm>
            <a:off x="6742908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ei Bilder mit Beschriftungen">
  <p:cSld name="Drei Bilder mit Beschriftunge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29"/>
          <p:cNvGrpSpPr/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</p:grpSpPr>
        <p:sp>
          <p:nvSpPr>
            <p:cNvPr id="91" name="Google Shape;91;p2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" name="Google Shape;92;p2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2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" name="Google Shape;94;p2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" name="Google Shape;95;p2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2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" name="Google Shape;97;p2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2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2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2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2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" name="Google Shape;102;p2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03" name="Google Shape;103;p29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1249168" y="1824285"/>
            <a:ext cx="2715289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>
            <a:off x="123521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05" name="Google Shape;105;p29"/>
          <p:cNvGrpSpPr/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</p:grpSpPr>
        <p:sp>
          <p:nvSpPr>
            <p:cNvPr id="106" name="Google Shape;106;p2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" name="Google Shape;111;p2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8" name="Google Shape;118;p29" descr="Leerer Platzhalter zum Hinzufügen eines Bilds. Klicken Sie auf den Platzhalter, und wählen Sie das hinzuzufügende Bild aus."/>
          <p:cNvSpPr>
            <a:spLocks noGrp="1"/>
          </p:cNvSpPr>
          <p:nvPr>
            <p:ph type="pic" idx="3"/>
          </p:nvPr>
        </p:nvSpPr>
        <p:spPr>
          <a:xfrm>
            <a:off x="4720924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9"/>
          <p:cNvSpPr txBox="1">
            <a:spLocks noGrp="1"/>
          </p:cNvSpPr>
          <p:nvPr>
            <p:ph type="body" idx="4"/>
          </p:nvPr>
        </p:nvSpPr>
        <p:spPr>
          <a:xfrm>
            <a:off x="4707208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20" name="Google Shape;120;p29"/>
          <p:cNvGrpSpPr/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</p:grpSpPr>
        <p:sp>
          <p:nvSpPr>
            <p:cNvPr id="121" name="Google Shape;121;p2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" name="Google Shape;122;p2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" name="Google Shape;123;p2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2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" name="Google Shape;127;p2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2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" name="Google Shape;129;p2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" name="Google Shape;130;p2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" name="Google Shape;131;p2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" name="Google Shape;132;p2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3" name="Google Shape;133;p29" descr="Leerer Platzhalter zum Hinzufügen eines Bilds. Klicken Sie auf den Platzhalter, und wählen Sie das hinzuzufügende Bild aus."/>
          <p:cNvSpPr>
            <a:spLocks noGrp="1"/>
          </p:cNvSpPr>
          <p:nvPr>
            <p:ph type="pic" idx="5"/>
          </p:nvPr>
        </p:nvSpPr>
        <p:spPr>
          <a:xfrm>
            <a:off x="8222798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9"/>
          <p:cNvSpPr txBox="1">
            <a:spLocks noGrp="1"/>
          </p:cNvSpPr>
          <p:nvPr>
            <p:ph type="body" idx="6"/>
          </p:nvPr>
        </p:nvSpPr>
        <p:spPr>
          <a:xfrm>
            <a:off x="820908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ei Bilder mit Beschriftung">
  <p:cSld name="Drei Bilder mit Beschriftung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2400"/>
              <a:buFont typeface="Quattrocento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30"/>
          <p:cNvGrpSpPr/>
          <p:nvPr/>
        </p:nvGrpSpPr>
        <p:grpSpPr>
          <a:xfrm rot="5400000" flipH="1">
            <a:off x="274315" y="1102304"/>
            <a:ext cx="5053664" cy="4411852"/>
            <a:chOff x="895350" y="3313113"/>
            <a:chExt cx="3613151" cy="2790825"/>
          </a:xfrm>
        </p:grpSpPr>
        <p:sp>
          <p:nvSpPr>
            <p:cNvPr id="141" name="Google Shape;141;p3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" name="Google Shape;142;p3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3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3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3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" name="Google Shape;152;p3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53" name="Google Shape;153;p30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840795" y="1020193"/>
            <a:ext cx="3886200" cy="457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54" name="Google Shape;154;p30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</p:grpSpPr>
        <p:sp>
          <p:nvSpPr>
            <p:cNvPr id="155" name="Google Shape;155;p3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" name="Google Shape;156;p3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" name="Google Shape;157;p3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7" name="Google Shape;167;p30" descr="Leerer Platzhalter zum Hinzufügen eines Bilds. Klicken Sie auf den Platzhalter, und wählen Sie das hinzuzufügende Bild aus."/>
          <p:cNvSpPr>
            <a:spLocks noGrp="1"/>
          </p:cNvSpPr>
          <p:nvPr>
            <p:ph type="pic" idx="3"/>
          </p:nvPr>
        </p:nvSpPr>
        <p:spPr>
          <a:xfrm>
            <a:off x="5546780" y="529603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68" name="Google Shape;168;p30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</p:grpSpPr>
        <p:sp>
          <p:nvSpPr>
            <p:cNvPr id="169" name="Google Shape;169;p3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81" name="Google Shape;181;p30" descr="Leerer Platzhalter zum Hinzufügen eines Bilds. Klicken Sie auf den Platzhalter, und wählen Sie das hinzuzufügende Bild aus."/>
          <p:cNvSpPr>
            <a:spLocks noGrp="1"/>
          </p:cNvSpPr>
          <p:nvPr>
            <p:ph type="pic" idx="4"/>
          </p:nvPr>
        </p:nvSpPr>
        <p:spPr>
          <a:xfrm>
            <a:off x="5546780" y="3456066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9066214" y="2484992"/>
            <a:ext cx="2286000" cy="32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A9789"/>
              </a:buClr>
              <a:buSzPts val="2000"/>
              <a:buNone/>
              <a:defRPr sz="2000">
                <a:solidFill>
                  <a:srgbClr val="BA978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A9789"/>
              </a:buClr>
              <a:buSzPts val="1800"/>
              <a:buNone/>
              <a:defRPr sz="1800">
                <a:solidFill>
                  <a:srgbClr val="BA978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1069848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  <a:defRPr sz="3400" b="0" i="0" u="none" strike="noStrike" cap="none">
                <a:solidFill>
                  <a:srgbClr val="4D290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167114">
            <a:off x="10295583" y="46445"/>
            <a:ext cx="1862697" cy="14331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undeskreis-gs-ladelund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/>
        </p:nvSpPr>
        <p:spPr>
          <a:xfrm>
            <a:off x="2250941" y="1981845"/>
            <a:ext cx="690597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de-DE" sz="4400" b="1" i="0" u="none" strike="noStrike" cap="none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Jahreshauptversammlung </a:t>
            </a:r>
            <a:endParaRPr lang="de-DE" sz="4400">
              <a:solidFill>
                <a:srgbClr val="FF0000"/>
              </a:solidFill>
              <a:ea typeface="Quattrocento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lang="de-DE" sz="4400" b="1" dirty="0">
                <a:solidFill>
                  <a:srgbClr val="FF0000"/>
                </a:solidFill>
                <a:latin typeface="Quattrocento Sans"/>
                <a:sym typeface="Quattrocento Sans"/>
              </a:rPr>
              <a:t>2024</a:t>
            </a:r>
            <a:endParaRPr sz="4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1753971" y="59184"/>
            <a:ext cx="8680883" cy="8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5. Bericht der Kassenführerin</a:t>
            </a:r>
            <a:endParaRPr/>
          </a:p>
        </p:txBody>
      </p:sp>
      <p:pic>
        <p:nvPicPr>
          <p:cNvPr id="2" name="Grafik 1" descr="Ein Bild, das Text, Screenshot, Schrift, Dokument enthält.&#10;&#10;Beschreibung automatisch generiert.">
            <a:extLst>
              <a:ext uri="{FF2B5EF4-FFF2-40B4-BE49-F238E27FC236}">
                <a16:creationId xmlns:a16="http://schemas.microsoft.com/office/drawing/2014/main" id="{7C211D9F-A6D9-E71A-88B1-BD305904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11" y="879231"/>
            <a:ext cx="4367378" cy="57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7. Entlastung des Vorstands</a:t>
            </a:r>
            <a:endParaRPr/>
          </a:p>
        </p:txBody>
      </p:sp>
      <p:sp>
        <p:nvSpPr>
          <p:cNvPr id="287" name="Google Shape;287;p10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345" lvl="0" indent="-118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347345" lvl="0" indent="-118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347345" lvl="0" indent="-347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/>
              <a:t>Abstimmung zur Entlastung</a:t>
            </a:r>
            <a:endParaRPr/>
          </a:p>
          <a:p>
            <a:pPr marL="347345" lvl="0" indent="-34734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/>
              <a:t>Feststellung der Entlastung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de-DE" dirty="0"/>
              <a:t>8. Wahl Vorstand gem. Satzung</a:t>
            </a:r>
            <a:endParaRPr dirty="0"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1065214" y="1725058"/>
            <a:ext cx="10058400" cy="298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345" lvl="0" indent="-118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347345" indent="-347345">
              <a:spcBef>
                <a:spcPts val="0"/>
              </a:spcBef>
            </a:pPr>
            <a:r>
              <a:rPr lang="de-DE" dirty="0"/>
              <a:t>Wahl 1. Vorsitzende/-r</a:t>
            </a:r>
          </a:p>
          <a:p>
            <a:pPr marL="347345" indent="-347345">
              <a:spcBef>
                <a:spcPts val="0"/>
              </a:spcBef>
            </a:pPr>
            <a:r>
              <a:rPr lang="de-DE" dirty="0"/>
              <a:t>Wahl stellv. Vorsitzende/-r</a:t>
            </a:r>
          </a:p>
          <a:p>
            <a:pPr marL="347345" indent="-347345">
              <a:spcBef>
                <a:spcPts val="0"/>
              </a:spcBef>
            </a:pPr>
            <a:r>
              <a:rPr lang="de-DE" dirty="0"/>
              <a:t>Wahl Schriftführer/-in</a:t>
            </a:r>
          </a:p>
          <a:p>
            <a:pPr marL="347345" indent="-347345">
              <a:spcBef>
                <a:spcPts val="0"/>
              </a:spcBef>
            </a:pPr>
            <a:r>
              <a:rPr lang="de-DE" dirty="0"/>
              <a:t>Wahl Kassenführer/-in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9. Verschiedenes</a:t>
            </a:r>
            <a:endParaRPr/>
          </a:p>
        </p:txBody>
      </p:sp>
      <p:sp>
        <p:nvSpPr>
          <p:cNvPr id="301" name="Google Shape;301;p11"/>
          <p:cNvSpPr txBox="1">
            <a:spLocks noGrp="1"/>
          </p:cNvSpPr>
          <p:nvPr>
            <p:ph type="body" idx="1"/>
          </p:nvPr>
        </p:nvSpPr>
        <p:spPr>
          <a:xfrm>
            <a:off x="1065214" y="1529862"/>
            <a:ext cx="10058400" cy="445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7345" indent="-347345">
              <a:spcBef>
                <a:spcPts val="0"/>
              </a:spcBef>
            </a:pPr>
            <a:r>
              <a:rPr lang="de-DE" dirty="0"/>
              <a:t>PayPal Konto eingerichtet</a:t>
            </a:r>
          </a:p>
          <a:p>
            <a:pPr marL="347345" indent="-347345">
              <a:spcBef>
                <a:spcPts val="0"/>
              </a:spcBef>
            </a:pPr>
            <a:endParaRPr/>
          </a:p>
          <a:p>
            <a:pPr marL="347345" indent="-347345">
              <a:spcBef>
                <a:spcPts val="0"/>
              </a:spcBef>
            </a:pPr>
            <a:endParaRPr lang="de-DE" dirty="0"/>
          </a:p>
          <a:p>
            <a:pPr marL="347345" indent="-347345">
              <a:spcBef>
                <a:spcPts val="0"/>
              </a:spcBef>
            </a:pPr>
            <a:endParaRPr lang="de-DE" dirty="0"/>
          </a:p>
          <a:p>
            <a:pPr marL="347345" indent="-347345">
              <a:spcBef>
                <a:spcPts val="0"/>
              </a:spcBef>
            </a:pPr>
            <a:endParaRPr lang="de-DE" dirty="0"/>
          </a:p>
          <a:p>
            <a:pPr marL="347345" indent="-347345">
              <a:spcBef>
                <a:spcPts val="0"/>
              </a:spcBef>
            </a:pPr>
            <a:endParaRPr lang="de-DE" dirty="0"/>
          </a:p>
          <a:p>
            <a:pPr marL="347345" lvl="0" indent="-34734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 dirty="0"/>
              <a:t>Gibt es Wünsche oder Anregungen unserer Mitglieder?</a:t>
            </a:r>
            <a:endParaRPr dirty="0"/>
          </a:p>
          <a:p>
            <a:pPr marL="347345" lvl="0" indent="-34734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600"/>
              <a:buChar char="•"/>
            </a:pPr>
            <a:r>
              <a:rPr lang="de-DE" dirty="0"/>
              <a:t>Besucht unsere Homepage </a:t>
            </a:r>
            <a:endParaRPr dirty="0">
              <a:solidFill>
                <a:srgbClr val="368EE6"/>
              </a:solidFill>
            </a:endParaRPr>
          </a:p>
          <a:p>
            <a:pPr marL="855345" lvl="2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de-DE" sz="3200" u="sng" dirty="0">
                <a:solidFill>
                  <a:srgbClr val="368E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www.freundeskreis-gs-ladelund.de</a:t>
            </a:r>
            <a:endParaRPr sz="3200" dirty="0">
              <a:solidFill>
                <a:srgbClr val="368EE6"/>
              </a:solidFill>
            </a:endParaRPr>
          </a:p>
        </p:txBody>
      </p:sp>
      <p:pic>
        <p:nvPicPr>
          <p:cNvPr id="2" name="Grafik 1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62817DC2-4F37-D926-39ED-C975BDB3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86" y="1524000"/>
            <a:ext cx="2515164" cy="2637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 sz="4400"/>
              <a:t>Vielen</a:t>
            </a:r>
            <a:r>
              <a:rPr lang="de-DE" sz="4400">
                <a:solidFill>
                  <a:srgbClr val="9A5315"/>
                </a:solidFill>
              </a:rPr>
              <a:t> Dank für eure Aufmerksamkeit!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/>
              <a:t>Kommt gut nach Hause!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</a:pPr>
            <a:r>
              <a:rPr lang="de-DE"/>
              <a:t>Layout "Zwei Inhalte" mit Tabelle</a:t>
            </a:r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body" idx="1"/>
          </p:nvPr>
        </p:nvSpPr>
        <p:spPr>
          <a:xfrm>
            <a:off x="1065212" y="1825625"/>
            <a:ext cx="4954588" cy="23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/>
              <a:t>Erster Aufzählungspunkt hier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/>
              <a:t>Zweiter Aufzählungspunkt hier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e-DE" sz="2200"/>
              <a:t>Dritter Aufzählungspunkt hier</a:t>
            </a:r>
            <a:endParaRPr/>
          </a:p>
        </p:txBody>
      </p:sp>
      <p:graphicFrame>
        <p:nvGraphicFramePr>
          <p:cNvPr id="315" name="Google Shape;315;p12"/>
          <p:cNvGraphicFramePr/>
          <p:nvPr/>
        </p:nvGraphicFramePr>
        <p:xfrm>
          <a:off x="6172200" y="1825623"/>
          <a:ext cx="4951425" cy="2136800"/>
        </p:xfrm>
        <a:graphic>
          <a:graphicData uri="http://schemas.openxmlformats.org/drawingml/2006/table">
            <a:tbl>
              <a:tblPr firstRow="1" bandRow="1">
                <a:noFill/>
                <a:tableStyleId>{C577F8DE-6D58-4D80-9AC5-E342B1A09CD3}</a:tableStyleId>
              </a:tblPr>
              <a:tblGrid>
                <a:gridCol w="16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Klasse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3660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Gruppe 1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3660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Gruppe 2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366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Klasse 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82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95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Klasse 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76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88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Klasse 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84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/>
                        <a:t>90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</a:pPr>
            <a:r>
              <a:rPr lang="de-DE"/>
              <a:t>Layout "Zwei Inhalte" mit SmartArt</a:t>
            </a:r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body" idx="1"/>
          </p:nvPr>
        </p:nvSpPr>
        <p:spPr>
          <a:xfrm>
            <a:off x="1065212" y="1825625"/>
            <a:ext cx="4954588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Ersten Aufzählungspunkt hier einfügen.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Zweiten Aufzählungspunkt hier einfügen.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e-DE"/>
              <a:t>Dritten Aufzählungspunkt hier einfügen.</a:t>
            </a:r>
            <a:endParaRPr/>
          </a:p>
        </p:txBody>
      </p:sp>
      <p:grpSp>
        <p:nvGrpSpPr>
          <p:cNvPr id="323" name="Google Shape;323;p13"/>
          <p:cNvGrpSpPr/>
          <p:nvPr/>
        </p:nvGrpSpPr>
        <p:grpSpPr>
          <a:xfrm>
            <a:off x="6474444" y="1825824"/>
            <a:ext cx="4396796" cy="4187425"/>
            <a:chOff x="302244" y="199"/>
            <a:chExt cx="4396796" cy="4187425"/>
          </a:xfrm>
        </p:grpSpPr>
        <p:sp>
          <p:nvSpPr>
            <p:cNvPr id="324" name="Google Shape;324;p13"/>
            <p:cNvSpPr/>
            <p:nvPr/>
          </p:nvSpPr>
          <p:spPr>
            <a:xfrm>
              <a:off x="302244" y="199"/>
              <a:ext cx="2093712" cy="1256227"/>
            </a:xfrm>
            <a:prstGeom prst="rect">
              <a:avLst/>
            </a:prstGeom>
            <a:solidFill>
              <a:srgbClr val="801E0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3"/>
            <p:cNvSpPr txBox="1"/>
            <p:nvPr/>
          </p:nvSpPr>
          <p:spPr>
            <a:xfrm>
              <a:off x="302244" y="199"/>
              <a:ext cx="2093712" cy="125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Quattrocento Sans"/>
                <a:buNone/>
              </a:pPr>
              <a:r>
                <a:rPr lang="de-DE" sz="30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Gruppe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580392" y="199"/>
              <a:ext cx="2093712" cy="1256227"/>
            </a:xfrm>
            <a:prstGeom prst="rect">
              <a:avLst/>
            </a:prstGeom>
            <a:solidFill>
              <a:srgbClr val="3660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 txBox="1"/>
            <p:nvPr/>
          </p:nvSpPr>
          <p:spPr>
            <a:xfrm>
              <a:off x="2580392" y="199"/>
              <a:ext cx="2093712" cy="125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Quattrocento Sans"/>
                <a:buNone/>
              </a:pPr>
              <a:r>
                <a:rPr lang="de-DE" sz="30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Gruppe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302244" y="1465798"/>
              <a:ext cx="2093712" cy="1256227"/>
            </a:xfrm>
            <a:prstGeom prst="rect">
              <a:avLst/>
            </a:prstGeom>
            <a:solidFill>
              <a:srgbClr val="9A531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 txBox="1"/>
            <p:nvPr/>
          </p:nvSpPr>
          <p:spPr>
            <a:xfrm>
              <a:off x="302244" y="1465798"/>
              <a:ext cx="2093712" cy="125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Quattrocento Sans"/>
                <a:buNone/>
              </a:pPr>
              <a:r>
                <a:rPr lang="de-DE" sz="30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Gruppe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605328" y="1465798"/>
              <a:ext cx="2093712" cy="1256227"/>
            </a:xfrm>
            <a:prstGeom prst="rect">
              <a:avLst/>
            </a:prstGeom>
            <a:solidFill>
              <a:srgbClr val="C02E0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 txBox="1"/>
            <p:nvPr/>
          </p:nvSpPr>
          <p:spPr>
            <a:xfrm>
              <a:off x="2605328" y="1465798"/>
              <a:ext cx="2093712" cy="125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Quattrocento Sans"/>
                <a:buNone/>
              </a:pPr>
              <a:r>
                <a:rPr lang="de-DE" sz="30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Gruppe 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02244" y="2931397"/>
              <a:ext cx="2093712" cy="1256227"/>
            </a:xfrm>
            <a:prstGeom prst="rect">
              <a:avLst/>
            </a:prstGeom>
            <a:solidFill>
              <a:srgbClr val="831E8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302244" y="2931397"/>
              <a:ext cx="2093712" cy="125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Quattrocento Sans"/>
                <a:buNone/>
              </a:pPr>
              <a:r>
                <a:rPr lang="de-DE" sz="30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Gruppe 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605328" y="2931397"/>
              <a:ext cx="2093712" cy="1256227"/>
            </a:xfrm>
            <a:prstGeom prst="rect">
              <a:avLst/>
            </a:prstGeom>
            <a:solidFill>
              <a:srgbClr val="145FA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2605328" y="2931397"/>
              <a:ext cx="2093712" cy="1256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Quattrocento Sans"/>
                <a:buNone/>
              </a:pPr>
              <a:r>
                <a:rPr lang="de-DE" sz="30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Gruppe 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7299158" y="1330347"/>
            <a:ext cx="4034213" cy="2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000"/>
              <a:buFont typeface="Quattrocento Sans"/>
              <a:buNone/>
            </a:pPr>
            <a:r>
              <a:rPr lang="de-DE" sz="3000"/>
              <a:t>Bild mit Beschriftungslayout</a:t>
            </a:r>
            <a:endParaRPr/>
          </a:p>
        </p:txBody>
      </p:sp>
      <p:pic>
        <p:nvPicPr>
          <p:cNvPr id="342" name="Google Shape;342;p14" descr="Drei Kinder in Regenmänteln laufen Hand in Hand über eine Rasenfläch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6613" y="1031195"/>
            <a:ext cx="5943600" cy="4572000"/>
          </a:xfrm>
          <a:prstGeom prst="rect">
            <a:avLst/>
          </a:prstGeom>
          <a:solidFill>
            <a:srgbClr val="CFE4F9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3" name="Google Shape;343;p14"/>
          <p:cNvSpPr txBox="1">
            <a:spLocks noGrp="1"/>
          </p:cNvSpPr>
          <p:nvPr>
            <p:ph type="body" idx="1"/>
          </p:nvPr>
        </p:nvSpPr>
        <p:spPr>
          <a:xfrm>
            <a:off x="7299158" y="3555521"/>
            <a:ext cx="4034213" cy="214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Beschriftung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</a:pPr>
            <a:r>
              <a:rPr lang="de-DE"/>
              <a:t>Folientitel hinzufügen – 1</a:t>
            </a:r>
            <a:endParaRPr/>
          </a:p>
        </p:txBody>
      </p:sp>
      <p:sp>
        <p:nvSpPr>
          <p:cNvPr id="350" name="Google Shape;350;p15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1265028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5"/>
          <p:cNvSpPr txBox="1">
            <a:spLocks noGrp="1"/>
          </p:cNvSpPr>
          <p:nvPr>
            <p:ph type="body" idx="1"/>
          </p:nvPr>
        </p:nvSpPr>
        <p:spPr>
          <a:xfrm>
            <a:off x="1052423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352" name="Google Shape;352;p15" descr="Leerer Platzhalter zum Hinzufügen eines Bilds. Klicken Sie auf den Platzhalter, und wählen Sie das hinzuzufügende Bild aus."/>
          <p:cNvSpPr>
            <a:spLocks noGrp="1"/>
          </p:cNvSpPr>
          <p:nvPr>
            <p:ph type="pic" idx="3"/>
          </p:nvPr>
        </p:nvSpPr>
        <p:spPr>
          <a:xfrm>
            <a:off x="6975717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5"/>
          <p:cNvSpPr txBox="1">
            <a:spLocks noGrp="1"/>
          </p:cNvSpPr>
          <p:nvPr>
            <p:ph type="body" idx="4"/>
          </p:nvPr>
        </p:nvSpPr>
        <p:spPr>
          <a:xfrm>
            <a:off x="6742908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</a:pPr>
            <a:r>
              <a:rPr lang="de-DE"/>
              <a:t>Folientitel hinzufügen – 2</a:t>
            </a:r>
            <a:endParaRPr/>
          </a:p>
        </p:txBody>
      </p:sp>
      <p:sp>
        <p:nvSpPr>
          <p:cNvPr id="360" name="Google Shape;360;p16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1249168" y="1824285"/>
            <a:ext cx="2715289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6"/>
          <p:cNvSpPr txBox="1">
            <a:spLocks noGrp="1"/>
          </p:cNvSpPr>
          <p:nvPr>
            <p:ph type="body" idx="1"/>
          </p:nvPr>
        </p:nvSpPr>
        <p:spPr>
          <a:xfrm>
            <a:off x="123521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362" name="Google Shape;362;p16" descr="Leerer Platzhalter zum Hinzufügen eines Bilds. Klicken Sie auf den Platzhalter, und wählen Sie das hinzuzufügende Bild aus."/>
          <p:cNvSpPr>
            <a:spLocks noGrp="1"/>
          </p:cNvSpPr>
          <p:nvPr>
            <p:ph type="pic" idx="3"/>
          </p:nvPr>
        </p:nvSpPr>
        <p:spPr>
          <a:xfrm>
            <a:off x="4720924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6"/>
          <p:cNvSpPr txBox="1">
            <a:spLocks noGrp="1"/>
          </p:cNvSpPr>
          <p:nvPr>
            <p:ph type="body" idx="4"/>
          </p:nvPr>
        </p:nvSpPr>
        <p:spPr>
          <a:xfrm>
            <a:off x="4707208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364" name="Google Shape;364;p16" descr="Leerer Platzhalter zum Hinzufügen eines Bilds. Klicken Sie auf den Platzhalter, und wählen Sie das hinzuzufügende Bild aus."/>
          <p:cNvSpPr>
            <a:spLocks noGrp="1"/>
          </p:cNvSpPr>
          <p:nvPr>
            <p:ph type="pic" idx="5"/>
          </p:nvPr>
        </p:nvSpPr>
        <p:spPr>
          <a:xfrm>
            <a:off x="8222798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6"/>
          <p:cNvSpPr txBox="1">
            <a:spLocks noGrp="1"/>
          </p:cNvSpPr>
          <p:nvPr>
            <p:ph type="body" idx="6"/>
          </p:nvPr>
        </p:nvSpPr>
        <p:spPr>
          <a:xfrm>
            <a:off x="820908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1. Begrüßung</a:t>
            </a:r>
            <a:endParaRPr/>
          </a:p>
        </p:txBody>
      </p:sp>
      <p:sp>
        <p:nvSpPr>
          <p:cNvPr id="238" name="Google Shape;238;p2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345" lvl="0" indent="-118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347345" lvl="0" indent="-118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347345" indent="-347345">
              <a:spcBef>
                <a:spcPts val="0"/>
              </a:spcBef>
            </a:pPr>
            <a:r>
              <a:rPr lang="de-DE" dirty="0"/>
              <a:t>Einleitende Worte</a:t>
            </a:r>
          </a:p>
          <a:p>
            <a:pPr marL="347345" lvl="0" indent="-34734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 dirty="0"/>
              <a:t>Foto Jahreshauptversammlung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2400"/>
              <a:buFont typeface="Quattrocento Sans"/>
              <a:buNone/>
            </a:pPr>
            <a:r>
              <a:rPr lang="de-DE"/>
              <a:t>Folientitel hinzufügen – 3</a:t>
            </a:r>
            <a:endParaRPr/>
          </a:p>
        </p:txBody>
      </p:sp>
      <p:sp>
        <p:nvSpPr>
          <p:cNvPr id="372" name="Google Shape;372;p17" descr="Leerer Platzhalter zum Hinzufügen eines Bilds. Klicken Sie auf den Platzhalter, und wählen Sie das hinzuzufügende Bild aus."/>
          <p:cNvSpPr>
            <a:spLocks noGrp="1"/>
          </p:cNvSpPr>
          <p:nvPr>
            <p:ph type="pic" idx="2"/>
          </p:nvPr>
        </p:nvSpPr>
        <p:spPr>
          <a:xfrm>
            <a:off x="840795" y="1020193"/>
            <a:ext cx="3886200" cy="457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7" descr="Leerer Platzhalter zum Hinzufügen eines Bilds. Klicken Sie auf den Platzhalter, und wählen Sie das hinzuzufügende Bild aus."/>
          <p:cNvSpPr>
            <a:spLocks noGrp="1"/>
          </p:cNvSpPr>
          <p:nvPr>
            <p:ph type="pic" idx="3"/>
          </p:nvPr>
        </p:nvSpPr>
        <p:spPr>
          <a:xfrm>
            <a:off x="5546780" y="529603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7" descr="Leerer Platzhalter zum Hinzufügen eines Bilds. Klicken Sie auf den Platzhalter, und wählen Sie das hinzuzufügende Bild aus."/>
          <p:cNvSpPr>
            <a:spLocks noGrp="1"/>
          </p:cNvSpPr>
          <p:nvPr>
            <p:ph type="pic" idx="4"/>
          </p:nvPr>
        </p:nvSpPr>
        <p:spPr>
          <a:xfrm>
            <a:off x="5546780" y="3456066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"/>
          <p:cNvSpPr txBox="1">
            <a:spLocks noGrp="1"/>
          </p:cNvSpPr>
          <p:nvPr>
            <p:ph type="body" idx="1"/>
          </p:nvPr>
        </p:nvSpPr>
        <p:spPr>
          <a:xfrm>
            <a:off x="9066214" y="2484992"/>
            <a:ext cx="2286000" cy="32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"/>
          <p:cNvSpPr txBox="1"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000"/>
              <a:buFont typeface="Quattrocento Sans"/>
              <a:buNone/>
            </a:pPr>
            <a:r>
              <a:rPr lang="de-DE" sz="4000"/>
              <a:t>Folientitel hinzufügen – 4</a:t>
            </a:r>
            <a:endParaRPr/>
          </a:p>
        </p:txBody>
      </p:sp>
      <p:sp>
        <p:nvSpPr>
          <p:cNvPr id="382" name="Google Shape;382;p18"/>
          <p:cNvSpPr txBox="1"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</a:pPr>
            <a:r>
              <a:rPr lang="de-DE"/>
              <a:t>Folientitel hinzufügen – 5</a:t>
            </a:r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90" name="Google Shape;390;p19"/>
          <p:cNvSpPr txBox="1">
            <a:spLocks noGrp="1"/>
          </p:cNvSpPr>
          <p:nvPr>
            <p:ph type="body" idx="2"/>
          </p:nvPr>
        </p:nvSpPr>
        <p:spPr>
          <a:xfrm>
            <a:off x="1069848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195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92" name="Google Shape;392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195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400"/>
              <a:buFont typeface="Quattrocento Sans"/>
              <a:buNone/>
            </a:pPr>
            <a:r>
              <a:rPr lang="de-DE"/>
              <a:t>Folientitel hinzufügen – 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r>
              <a:rPr lang="de-DE"/>
              <a:t>Folientitel hinzufügen – 7</a:t>
            </a:r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body" idx="1"/>
          </p:nvPr>
        </p:nvSpPr>
        <p:spPr>
          <a:xfrm>
            <a:off x="836613" y="914400"/>
            <a:ext cx="617220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195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10" name="Google Shape;410;p22"/>
          <p:cNvSpPr txBox="1">
            <a:spLocks noGrp="1"/>
          </p:cNvSpPr>
          <p:nvPr>
            <p:ph type="body" idx="2"/>
          </p:nvPr>
        </p:nvSpPr>
        <p:spPr>
          <a:xfrm>
            <a:off x="7511732" y="3555523"/>
            <a:ext cx="3840480" cy="238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ct val="100000"/>
              <a:buFont typeface="Quattrocento Sans"/>
              <a:buNone/>
            </a:pPr>
            <a:r>
              <a:rPr lang="de-DE"/>
              <a:t>2. Feststellung der</a:t>
            </a:r>
            <a:br>
              <a:rPr lang="de-DE"/>
            </a:br>
            <a:r>
              <a:rPr lang="de-DE"/>
              <a:t>Beschlussfähigkeit</a:t>
            </a:r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/>
              <a:t>Nach §8 der gültigen Satzung ist die Beschlussfähigkeit, unabhängig von den anwesenden Mitgliedern, gegeben.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/>
              <a:t>Somit ist formell die Beschlussfähigkeit festgestellt.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"/>
          <p:cNvSpPr txBox="1">
            <a:spLocks noGrp="1"/>
          </p:cNvSpPr>
          <p:nvPr>
            <p:ph type="title"/>
          </p:nvPr>
        </p:nvSpPr>
        <p:spPr>
          <a:xfrm>
            <a:off x="497041" y="375821"/>
            <a:ext cx="10058402" cy="248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 dirty="0"/>
              <a:t>3. Genehmigung der Niederschrift der Jahreshauptversammlung vom 07.11.2023</a:t>
            </a:r>
            <a:endParaRPr dirty="0"/>
          </a:p>
        </p:txBody>
      </p:sp>
      <p:sp>
        <p:nvSpPr>
          <p:cNvPr id="252" name="Google Shape;252;p4"/>
          <p:cNvSpPr txBox="1">
            <a:spLocks noGrp="1"/>
          </p:cNvSpPr>
          <p:nvPr>
            <p:ph type="body" idx="1"/>
          </p:nvPr>
        </p:nvSpPr>
        <p:spPr>
          <a:xfrm>
            <a:off x="1065214" y="3018408"/>
            <a:ext cx="10058400" cy="296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345" lvl="0" indent="-118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347345" lvl="0" indent="-347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de-DE" dirty="0"/>
              <a:t>Einsicht über die Homepage </a:t>
            </a:r>
            <a:endParaRPr dirty="0"/>
          </a:p>
          <a:p>
            <a:pPr marL="1261745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de-DE" dirty="0"/>
              <a:t>(www.freundeskreis-gs-ladelund.de)</a:t>
            </a:r>
            <a:endParaRPr dirty="0"/>
          </a:p>
          <a:p>
            <a:pPr marL="347345" lvl="0" indent="-347345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de-DE" dirty="0"/>
              <a:t>Abstimmung - Genehmigung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4. Bericht des 1. Vorsitzenden</a:t>
            </a:r>
            <a:endParaRPr/>
          </a:p>
        </p:txBody>
      </p:sp>
      <p:sp>
        <p:nvSpPr>
          <p:cNvPr id="259" name="Google Shape;259;p6"/>
          <p:cNvSpPr txBox="1">
            <a:spLocks noGrp="1"/>
          </p:cNvSpPr>
          <p:nvPr>
            <p:ph type="body" idx="1"/>
          </p:nvPr>
        </p:nvSpPr>
        <p:spPr>
          <a:xfrm>
            <a:off x="1065214" y="1541444"/>
            <a:ext cx="10058400" cy="500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7345" lvl="0" indent="-347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de-DE" dirty="0"/>
              <a:t>Was haben wir seit der letzten JHV gefördert/ unterstützt?</a:t>
            </a:r>
            <a:endParaRPr dirty="0"/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de-DE" dirty="0"/>
              <a:t>15.11.2023 Unterstützung Laternenfest mit Bratwurst und Heißgetränk (für alle kostenfrei)</a:t>
            </a:r>
            <a:endParaRPr dirty="0"/>
          </a:p>
          <a:p>
            <a:pPr marL="740410" lvl="1" indent="-283210">
              <a:buSzPct val="100000"/>
            </a:pPr>
            <a:r>
              <a:rPr lang="de-DE" dirty="0"/>
              <a:t>24.11.2023 Förderung Theaterbesuch ,,kleine Hexe" in Niebüll</a:t>
            </a:r>
            <a:endParaRPr dirty="0"/>
          </a:p>
          <a:p>
            <a:pPr marL="740410" lvl="1" indent="-283210">
              <a:buSzPct val="100000"/>
            </a:pPr>
            <a:r>
              <a:rPr lang="de-DE" dirty="0"/>
              <a:t>21.12.2023 Übergabe Warnwesten für alle Schüler</a:t>
            </a:r>
            <a:endParaRPr dirty="0"/>
          </a:p>
          <a:p>
            <a:pPr marL="740410" lvl="1" indent="-283210">
              <a:buSzPct val="100000"/>
            </a:pPr>
            <a:r>
              <a:rPr lang="de-DE" dirty="0"/>
              <a:t>16.01.2024 Übergabe ,,Demobrett" für die Schach AG</a:t>
            </a:r>
            <a:endParaRPr dirty="0"/>
          </a:p>
          <a:p>
            <a:pPr marL="740410" lvl="1" indent="-283210">
              <a:buSzPct val="100000"/>
            </a:pPr>
            <a:r>
              <a:rPr lang="de-DE" dirty="0"/>
              <a:t>März 2024 Unterstützung der Klassenfahrt Klasse 3 u. 4 (Tomahaxx Waldabenteuer)</a:t>
            </a:r>
            <a:endParaRPr dirty="0"/>
          </a:p>
          <a:p>
            <a:pPr marL="740410" lvl="1" indent="-283210">
              <a:buSzPct val="100000"/>
            </a:pPr>
            <a:r>
              <a:rPr lang="de-DE"/>
              <a:t>15.05.2024 Förderung Besuch Englisch-Theater in </a:t>
            </a:r>
            <a:r>
              <a:rPr lang="de-DE" err="1"/>
              <a:t>Süderlügum</a:t>
            </a:r>
            <a:endParaRPr lang="de-DE" sz="3100" b="0" err="1">
              <a:solidFill>
                <a:srgbClr val="000000"/>
              </a:solidFill>
            </a:endParaRPr>
          </a:p>
          <a:p>
            <a:pPr marL="740410" lvl="1" indent="-283210">
              <a:buSzPct val="100000"/>
            </a:pPr>
            <a:r>
              <a:rPr lang="de-DE" dirty="0"/>
              <a:t>12.11.2024 </a:t>
            </a:r>
            <a:r>
              <a:rPr lang="de-DE" sz="3100" dirty="0"/>
              <a:t>Unterstützung Laternenfest mit heißen Würstchen im Brötchen und Apfelpunsch (für alle kostenfrei)</a:t>
            </a:r>
            <a:endParaRPr lang="de-DE" sz="3100" b="0" dirty="0">
              <a:solidFill>
                <a:srgbClr val="000000"/>
              </a:solidFill>
            </a:endParaRPr>
          </a:p>
          <a:p>
            <a:pPr marL="740410" lvl="1" indent="-283210">
              <a:buSzPct val="100000"/>
            </a:pPr>
            <a:r>
              <a:rPr lang="de-DE" dirty="0"/>
              <a:t>November 2024 Unterstützung Projekt ,,Resilienztraining"</a:t>
            </a:r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6969"/>
              <a:buChar char="•"/>
            </a:pPr>
            <a:r>
              <a:rPr lang="de-DE" dirty="0"/>
              <a:t>60 </a:t>
            </a:r>
            <a:r>
              <a:rPr lang="de-DE" sz="3300" dirty="0"/>
              <a:t>Mitglieder</a:t>
            </a:r>
            <a:r>
              <a:rPr lang="de-DE" dirty="0"/>
              <a:t> (58 JHV 2023)</a:t>
            </a:r>
            <a:endParaRPr sz="33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4. Bericht des 1. Vorsitzenden</a:t>
            </a:r>
            <a:endParaRPr/>
          </a:p>
        </p:txBody>
      </p:sp>
      <p:sp>
        <p:nvSpPr>
          <p:cNvPr id="266" name="Google Shape;266;p7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7345" lvl="0" indent="-347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dirty="0"/>
              <a:t>Was wollen wir künftig erreichen/ fördern?</a:t>
            </a:r>
            <a:endParaRPr dirty="0"/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dirty="0"/>
              <a:t>kontinuierliche Steigerung der Mitgliederzahlen</a:t>
            </a:r>
            <a:endParaRPr dirty="0"/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de-DE" dirty="0"/>
              <a:t>weiterhin kulturelle Förderungen</a:t>
            </a:r>
            <a:endParaRPr dirty="0"/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dirty="0"/>
              <a:t>körperliche Förderungen erweitern</a:t>
            </a:r>
            <a:endParaRPr dirty="0"/>
          </a:p>
          <a:p>
            <a:pPr marL="1197610" lvl="2">
              <a:buSzPct val="100000"/>
              <a:buFont typeface="Wingdings"/>
              <a:buChar char="§"/>
            </a:pPr>
            <a:r>
              <a:rPr lang="de-DE" dirty="0"/>
              <a:t>Tischtennisplatte</a:t>
            </a:r>
          </a:p>
          <a:p>
            <a:pPr marL="1197610" lvl="2">
              <a:buSzPct val="100000"/>
              <a:buFont typeface="Wingdings"/>
              <a:buChar char="§"/>
            </a:pPr>
            <a:r>
              <a:rPr lang="de-DE" dirty="0"/>
              <a:t>Kletterwand</a:t>
            </a:r>
          </a:p>
          <a:p>
            <a:pPr marL="1197610" lvl="2">
              <a:buSzPct val="100000"/>
              <a:buFont typeface="Wingdings"/>
              <a:buChar char="§"/>
            </a:pPr>
            <a:r>
              <a:rPr lang="de-DE" dirty="0"/>
              <a:t>Ersatzbeschaffung Bewegungsspielgeräte</a:t>
            </a:r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dirty="0"/>
              <a:t>Unterstützung von Schulausflügen/ Klassenfahrten</a:t>
            </a:r>
            <a:endParaRPr dirty="0"/>
          </a:p>
          <a:p>
            <a:pPr marL="740410" lvl="1" indent="-2832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dirty="0"/>
              <a:t>evtl. Musikförderung in der Betreuungszeit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1753971" y="59184"/>
            <a:ext cx="8680883" cy="8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5. Bericht der Kassenführerin</a:t>
            </a:r>
            <a:endParaRPr/>
          </a:p>
        </p:txBody>
      </p:sp>
      <p:pic>
        <p:nvPicPr>
          <p:cNvPr id="3" name="Grafik 2" descr="Ein Bild, das Text, Screenshot, Zahl, Schrift enthält.&#10;&#10;Beschreibung automatisch generiert.">
            <a:extLst>
              <a:ext uri="{FF2B5EF4-FFF2-40B4-BE49-F238E27FC236}">
                <a16:creationId xmlns:a16="http://schemas.microsoft.com/office/drawing/2014/main" id="{9CD69E5E-D98D-7631-075C-4544C110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24" y="879231"/>
            <a:ext cx="3879474" cy="5718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1753971" y="59184"/>
            <a:ext cx="8680883" cy="8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5. Bericht der Kassenführerin</a:t>
            </a:r>
            <a:endParaRPr/>
          </a:p>
        </p:txBody>
      </p:sp>
      <p:pic>
        <p:nvPicPr>
          <p:cNvPr id="2" name="Grafik 1" descr="Ein Bild, das Text, Screenshot, Schrift, Dokument enthält.&#10;&#10;Beschreibung automatisch generiert.">
            <a:extLst>
              <a:ext uri="{FF2B5EF4-FFF2-40B4-BE49-F238E27FC236}">
                <a16:creationId xmlns:a16="http://schemas.microsoft.com/office/drawing/2014/main" id="{59201E17-8F42-F49F-2324-5ECC9249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11" y="879231"/>
            <a:ext cx="4425993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1753971" y="59184"/>
            <a:ext cx="8680883" cy="8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</a:pPr>
            <a:r>
              <a:rPr lang="de-DE"/>
              <a:t>5. Bericht der Kassenführerin</a:t>
            </a:r>
            <a:endParaRPr/>
          </a:p>
        </p:txBody>
      </p:sp>
      <p:pic>
        <p:nvPicPr>
          <p:cNvPr id="3" name="Grafik 2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A1AFE683-1044-A2D4-A7A1-4E00286F2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476" y="879231"/>
            <a:ext cx="5647201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darstellung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25</Slides>
  <Notes>25</Notes>
  <HiddenSlides>11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Naturdarstellung 16:9</vt:lpstr>
      <vt:lpstr>PowerPoint-Präsentation</vt:lpstr>
      <vt:lpstr>1. Begrüßung</vt:lpstr>
      <vt:lpstr>2. Feststellung der Beschlussfähigkeit</vt:lpstr>
      <vt:lpstr>3. Genehmigung der Niederschrift der Jahreshauptversammlung vom 07.11.2023</vt:lpstr>
      <vt:lpstr>4. Bericht des 1. Vorsitzenden</vt:lpstr>
      <vt:lpstr>4. Bericht des 1. Vorsitzenden</vt:lpstr>
      <vt:lpstr>5. Bericht der Kassenführerin</vt:lpstr>
      <vt:lpstr>5. Bericht der Kassenführerin</vt:lpstr>
      <vt:lpstr>5. Bericht der Kassenführerin</vt:lpstr>
      <vt:lpstr>5. Bericht der Kassenführerin</vt:lpstr>
      <vt:lpstr>7. Entlastung des Vorstands</vt:lpstr>
      <vt:lpstr>8. Wahl Vorstand gem. Satzung</vt:lpstr>
      <vt:lpstr>9. Verschiedenes</vt:lpstr>
      <vt:lpstr>PowerPoint-Präsentation</vt:lpstr>
      <vt:lpstr>Layout "Zwei Inhalte" mit Tabelle</vt:lpstr>
      <vt:lpstr>Layout "Zwei Inhalte" mit SmartArt</vt:lpstr>
      <vt:lpstr>Bild mit Beschriftungslayout</vt:lpstr>
      <vt:lpstr>Folientitel hinzufügen – 1</vt:lpstr>
      <vt:lpstr>Folientitel hinzufügen – 2</vt:lpstr>
      <vt:lpstr>Folientitel hinzufügen – 3</vt:lpstr>
      <vt:lpstr>Folientitel hinzufügen – 4</vt:lpstr>
      <vt:lpstr>Folientitel hinzufügen – 5</vt:lpstr>
      <vt:lpstr>Folientitel hinzufügen – 6</vt:lpstr>
      <vt:lpstr>PowerPoint-Präsentation</vt:lpstr>
      <vt:lpstr>Folientitel hinzufügen –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Win10</dc:creator>
  <cp:revision>170</cp:revision>
  <dcterms:created xsi:type="dcterms:W3CDTF">2022-11-06T12:54:20Z</dcterms:created>
  <dcterms:modified xsi:type="dcterms:W3CDTF">2024-11-18T21:38:22Z</dcterms:modified>
</cp:coreProperties>
</file>